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60" r:id="rId4"/>
    <p:sldId id="258" r:id="rId5"/>
    <p:sldId id="262" r:id="rId6"/>
    <p:sldId id="259"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99CC3-4171-4845-A718-CF33C18CBAA1}" type="datetimeFigureOut">
              <a:rPr lang="en-US" smtClean="0"/>
              <a:t>11/16/14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61F28-1B58-F647-9D87-2DF4964B948B}" type="slidenum">
              <a:rPr lang="en-US" smtClean="0"/>
              <a:t>‹#›</a:t>
            </a:fld>
            <a:endParaRPr lang="en-US"/>
          </a:p>
        </p:txBody>
      </p:sp>
    </p:spTree>
    <p:extLst>
      <p:ext uri="{BB962C8B-B14F-4D97-AF65-F5344CB8AC3E}">
        <p14:creationId xmlns:p14="http://schemas.microsoft.com/office/powerpoint/2010/main" val="3599729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61F28-1B58-F647-9D87-2DF4964B948B}" type="slidenum">
              <a:rPr lang="en-US" smtClean="0"/>
              <a:t>6</a:t>
            </a:fld>
            <a:endParaRPr lang="en-US"/>
          </a:p>
        </p:txBody>
      </p:sp>
    </p:spTree>
    <p:extLst>
      <p:ext uri="{BB962C8B-B14F-4D97-AF65-F5344CB8AC3E}">
        <p14:creationId xmlns:p14="http://schemas.microsoft.com/office/powerpoint/2010/main" val="349687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E233F7-DC09-B040-9231-AAF24A8A8183}" type="datetimeFigureOut">
              <a:rPr lang="en-US" smtClean="0"/>
              <a:t>11/16/14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74E1A8-B47B-CF4D-ACF8-0B2D155F8E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233F7-DC09-B040-9231-AAF24A8A8183}" type="datetimeFigureOut">
              <a:rPr lang="en-US" smtClean="0"/>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233F7-DC09-B040-9231-AAF24A8A8183}" type="datetimeFigureOut">
              <a:rPr lang="en-US" smtClean="0"/>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E233F7-DC09-B040-9231-AAF24A8A8183}" type="datetimeFigureOut">
              <a:rPr lang="en-US" smtClean="0"/>
              <a:t>11/16/14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E233F7-DC09-B040-9231-AAF24A8A8183}" type="datetimeFigureOut">
              <a:rPr lang="en-US" smtClean="0"/>
              <a:t>11/16/14</a:t>
            </a:fld>
            <a:endParaRPr lang="en-US"/>
          </a:p>
        </p:txBody>
      </p:sp>
      <p:sp>
        <p:nvSpPr>
          <p:cNvPr id="8" name="Slide Number Placeholder 7"/>
          <p:cNvSpPr>
            <a:spLocks noGrp="1"/>
          </p:cNvSpPr>
          <p:nvPr>
            <p:ph type="sldNum" sz="quarter" idx="11"/>
          </p:nvPr>
        </p:nvSpPr>
        <p:spPr/>
        <p:txBody>
          <a:bodyPr/>
          <a:lstStyle/>
          <a:p>
            <a:fld id="{A874E1A8-B47B-CF4D-ACF8-0B2D155F8E5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E233F7-DC09-B040-9231-AAF24A8A8183}" type="datetimeFigureOut">
              <a:rPr lang="en-US" smtClean="0"/>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E233F7-DC09-B040-9231-AAF24A8A8183}" type="datetimeFigureOut">
              <a:rPr lang="en-US" smtClean="0"/>
              <a:t>11/16/14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233F7-DC09-B040-9231-AAF24A8A8183}" type="datetimeFigureOut">
              <a:rPr lang="en-US" smtClean="0"/>
              <a:t>11/16/14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233F7-DC09-B040-9231-AAF24A8A8183}" type="datetimeFigureOut">
              <a:rPr lang="en-US" smtClean="0"/>
              <a:t>11/16/14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4E1A8-B47B-CF4D-ACF8-0B2D155F8E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233F7-DC09-B040-9231-AAF24A8A8183}" type="datetimeFigureOut">
              <a:rPr lang="en-US" smtClean="0"/>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E1A8-B47B-CF4D-ACF8-0B2D155F8E5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233F7-DC09-B040-9231-AAF24A8A8183}" type="datetimeFigureOut">
              <a:rPr lang="en-US" smtClean="0"/>
              <a:t>11/16/14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74E1A8-B47B-CF4D-ACF8-0B2D155F8E5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9E233F7-DC09-B040-9231-AAF24A8A8183}" type="datetimeFigureOut">
              <a:rPr lang="en-US" smtClean="0"/>
              <a:t>11/16/14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74E1A8-B47B-CF4D-ACF8-0B2D155F8E56}"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D-Day</a:t>
            </a:r>
            <a:endParaRPr lang="en-US" sz="8000" dirty="0"/>
          </a:p>
        </p:txBody>
      </p:sp>
      <p:sp>
        <p:nvSpPr>
          <p:cNvPr id="3" name="Subtitle 2"/>
          <p:cNvSpPr>
            <a:spLocks noGrp="1"/>
          </p:cNvSpPr>
          <p:nvPr>
            <p:ph type="subTitle" idx="1"/>
          </p:nvPr>
        </p:nvSpPr>
        <p:spPr/>
        <p:txBody>
          <a:bodyPr/>
          <a:lstStyle/>
          <a:p>
            <a:r>
              <a:rPr lang="en-US" dirty="0" smtClean="0"/>
              <a:t>Attack on Normandy Beaches and the beginning of the end </a:t>
            </a:r>
            <a:r>
              <a:rPr lang="en-US" dirty="0" smtClean="0"/>
              <a:t>of World war ii</a:t>
            </a:r>
            <a:endParaRPr lang="en-US" dirty="0"/>
          </a:p>
        </p:txBody>
      </p:sp>
      <p:pic>
        <p:nvPicPr>
          <p:cNvPr id="4" name="Picture 3"/>
          <p:cNvPicPr>
            <a:picLocks noChangeAspect="1"/>
          </p:cNvPicPr>
          <p:nvPr/>
        </p:nvPicPr>
        <p:blipFill>
          <a:blip r:embed="rId2"/>
          <a:stretch>
            <a:fillRect/>
          </a:stretch>
        </p:blipFill>
        <p:spPr>
          <a:xfrm>
            <a:off x="4070112" y="533401"/>
            <a:ext cx="4660056" cy="3911967"/>
          </a:xfrm>
          <a:prstGeom prst="rect">
            <a:avLst/>
          </a:prstGeom>
        </p:spPr>
      </p:pic>
    </p:spTree>
    <p:extLst>
      <p:ext uri="{BB962C8B-B14F-4D97-AF65-F5344CB8AC3E}">
        <p14:creationId xmlns:p14="http://schemas.microsoft.com/office/powerpoint/2010/main" val="77568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a:buChar char="•"/>
            </a:pPr>
            <a:r>
              <a:rPr lang="en-US" dirty="0" smtClean="0"/>
              <a:t>France had been occupied by Germany since 1940</a:t>
            </a:r>
          </a:p>
          <a:p>
            <a:pPr marL="342900" indent="-342900">
              <a:buFont typeface="Arial"/>
              <a:buChar char="•"/>
            </a:pPr>
            <a:r>
              <a:rPr lang="en-US" dirty="0" smtClean="0"/>
              <a:t>There were resistance movements in France against Germany</a:t>
            </a:r>
          </a:p>
          <a:p>
            <a:pPr marL="342900" indent="-342900">
              <a:buFont typeface="Arial"/>
              <a:buChar char="•"/>
            </a:pPr>
            <a:r>
              <a:rPr lang="en-US" dirty="0" smtClean="0"/>
              <a:t>The Allied Powers (Britain, U.S., Canada) had been planning for D-Day since 1943</a:t>
            </a:r>
          </a:p>
          <a:p>
            <a:pPr marL="342900" indent="-342900">
              <a:buFont typeface="Arial"/>
              <a:buChar char="•"/>
            </a:pPr>
            <a:r>
              <a:rPr lang="en-US" dirty="0" smtClean="0"/>
              <a:t>Hitler was nervous about possible attacks on the coast of France, so ordered General Rommel to construct fortifications along the beaches of Normandy</a:t>
            </a:r>
          </a:p>
          <a:p>
            <a:pPr marL="342900" indent="-342900">
              <a:buFont typeface="Arial"/>
              <a:buChar char="•"/>
            </a:pPr>
            <a:r>
              <a:rPr lang="en-US" dirty="0" smtClean="0"/>
              <a:t>Rommel ordered wooden stakes, metal tripods, mines, anti-tank obstacles, barbed wire, and booby traps on the coast of Normandy</a:t>
            </a:r>
          </a:p>
          <a:p>
            <a:pPr marL="342900" indent="-342900">
              <a:buFont typeface="Arial"/>
              <a:buChar char="•"/>
            </a:pPr>
            <a:r>
              <a:rPr lang="en-US" dirty="0" smtClean="0"/>
              <a:t>Very hazardous for Allied troops</a:t>
            </a:r>
          </a:p>
        </p:txBody>
      </p:sp>
    </p:spTree>
    <p:extLst>
      <p:ext uri="{BB962C8B-B14F-4D97-AF65-F5344CB8AC3E}">
        <p14:creationId xmlns:p14="http://schemas.microsoft.com/office/powerpoint/2010/main" val="310553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a:t>
            </a:r>
            <a:r>
              <a:rPr lang="en-US" dirty="0" err="1" smtClean="0"/>
              <a:t>d-day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Planning began in 1943</a:t>
            </a:r>
          </a:p>
          <a:p>
            <a:pPr marL="342900" indent="-342900">
              <a:buFont typeface="Arial"/>
              <a:buChar char="•"/>
            </a:pPr>
            <a:r>
              <a:rPr lang="en-US" dirty="0" smtClean="0"/>
              <a:t>Since it was a seaborne invasion, the tide, moon, and time of day had to be planned for, and meant that only a few days a month were acceptable for the invasion</a:t>
            </a:r>
          </a:p>
          <a:p>
            <a:pPr marL="342900" indent="-342900">
              <a:buFont typeface="Arial"/>
              <a:buChar char="•"/>
            </a:pPr>
            <a:r>
              <a:rPr lang="en-US" dirty="0" smtClean="0"/>
              <a:t>Target was 50 miles of beach in Normandy, France</a:t>
            </a:r>
          </a:p>
          <a:p>
            <a:endParaRPr lang="en-US" dirty="0"/>
          </a:p>
        </p:txBody>
      </p:sp>
      <p:pic>
        <p:nvPicPr>
          <p:cNvPr id="6" name="Picture 5"/>
          <p:cNvPicPr>
            <a:picLocks noChangeAspect="1"/>
          </p:cNvPicPr>
          <p:nvPr/>
        </p:nvPicPr>
        <p:blipFill>
          <a:blip r:embed="rId2"/>
          <a:stretch>
            <a:fillRect/>
          </a:stretch>
        </p:blipFill>
        <p:spPr>
          <a:xfrm>
            <a:off x="2387600" y="3606033"/>
            <a:ext cx="3860800" cy="3035300"/>
          </a:xfrm>
          <a:prstGeom prst="rect">
            <a:avLst/>
          </a:prstGeom>
        </p:spPr>
      </p:pic>
    </p:spTree>
    <p:extLst>
      <p:ext uri="{BB962C8B-B14F-4D97-AF65-F5344CB8AC3E}">
        <p14:creationId xmlns:p14="http://schemas.microsoft.com/office/powerpoint/2010/main" val="2570818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early morning….</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At midnight, 24,000 American, British, and French airborne troops landed in the English Channel</a:t>
            </a:r>
          </a:p>
          <a:p>
            <a:pPr marL="342900" indent="-342900">
              <a:buFont typeface="Arial"/>
              <a:buChar char="•"/>
            </a:pPr>
            <a:r>
              <a:rPr lang="en-US" dirty="0" smtClean="0"/>
              <a:t>At 6:30 am, the troops began the invasion of Normandy beaches</a:t>
            </a:r>
          </a:p>
          <a:p>
            <a:pPr marL="342900" indent="-342900">
              <a:buFont typeface="Arial"/>
              <a:buChar char="•"/>
            </a:pPr>
            <a:r>
              <a:rPr lang="en-US" dirty="0" smtClean="0"/>
              <a:t>There were unexpected strong winds that day so boats were pushed east of intended landing areas, which caused more death, particularly for Omaha and Utah beaches</a:t>
            </a:r>
          </a:p>
          <a:p>
            <a:pPr marL="342900" indent="-342900">
              <a:buFont typeface="Arial"/>
              <a:buChar char="•"/>
            </a:pPr>
            <a:r>
              <a:rPr lang="en-US" dirty="0" smtClean="0"/>
              <a:t>Men landed on beach with heavy artillery fire coming from cliffs above</a:t>
            </a:r>
            <a:endParaRPr lang="en-US" dirty="0"/>
          </a:p>
        </p:txBody>
      </p:sp>
    </p:spTree>
    <p:extLst>
      <p:ext uri="{BB962C8B-B14F-4D97-AF65-F5344CB8AC3E}">
        <p14:creationId xmlns:p14="http://schemas.microsoft.com/office/powerpoint/2010/main" val="319187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50293" cy="1371600"/>
          </a:xfrm>
        </p:spPr>
        <p:txBody>
          <a:bodyPr/>
          <a:lstStyle/>
          <a:p>
            <a:r>
              <a:rPr lang="en-US" dirty="0" smtClean="0"/>
              <a:t>Pictures from D-Day</a:t>
            </a:r>
            <a:endParaRPr lang="en-US" dirty="0"/>
          </a:p>
        </p:txBody>
      </p:sp>
      <p:pic>
        <p:nvPicPr>
          <p:cNvPr id="4" name="Content Placeholder 3"/>
          <p:cNvPicPr>
            <a:picLocks noGrp="1" noChangeAspect="1"/>
          </p:cNvPicPr>
          <p:nvPr>
            <p:ph idx="1"/>
          </p:nvPr>
        </p:nvPicPr>
        <p:blipFill>
          <a:blip r:embed="rId2"/>
          <a:srcRect t="12865" b="12865"/>
          <a:stretch>
            <a:fillRect/>
          </a:stretch>
        </p:blipFill>
        <p:spPr>
          <a:xfrm>
            <a:off x="457201" y="1752601"/>
            <a:ext cx="4256898" cy="2443282"/>
          </a:xfrm>
        </p:spPr>
      </p:pic>
      <p:pic>
        <p:nvPicPr>
          <p:cNvPr id="5" name="Picture 4"/>
          <p:cNvPicPr>
            <a:picLocks noChangeAspect="1"/>
          </p:cNvPicPr>
          <p:nvPr/>
        </p:nvPicPr>
        <p:blipFill>
          <a:blip r:embed="rId3"/>
          <a:stretch>
            <a:fillRect/>
          </a:stretch>
        </p:blipFill>
        <p:spPr>
          <a:xfrm>
            <a:off x="4727973" y="3787634"/>
            <a:ext cx="3979520" cy="2833901"/>
          </a:xfrm>
          <a:prstGeom prst="rect">
            <a:avLst/>
          </a:prstGeom>
        </p:spPr>
      </p:pic>
      <p:pic>
        <p:nvPicPr>
          <p:cNvPr id="6" name="Picture 5"/>
          <p:cNvPicPr>
            <a:picLocks noChangeAspect="1"/>
          </p:cNvPicPr>
          <p:nvPr/>
        </p:nvPicPr>
        <p:blipFill>
          <a:blip r:embed="rId4"/>
          <a:stretch>
            <a:fillRect/>
          </a:stretch>
        </p:blipFill>
        <p:spPr>
          <a:xfrm>
            <a:off x="4727972" y="1524318"/>
            <a:ext cx="3979519" cy="2263316"/>
          </a:xfrm>
          <a:prstGeom prst="rect">
            <a:avLst/>
          </a:prstGeom>
        </p:spPr>
      </p:pic>
      <p:pic>
        <p:nvPicPr>
          <p:cNvPr id="7" name="Picture 6"/>
          <p:cNvPicPr>
            <a:picLocks noChangeAspect="1"/>
          </p:cNvPicPr>
          <p:nvPr/>
        </p:nvPicPr>
        <p:blipFill>
          <a:blip r:embed="rId5"/>
          <a:stretch>
            <a:fillRect/>
          </a:stretch>
        </p:blipFill>
        <p:spPr>
          <a:xfrm>
            <a:off x="1182825" y="4195883"/>
            <a:ext cx="3306975" cy="2638231"/>
          </a:xfrm>
          <a:prstGeom prst="rect">
            <a:avLst/>
          </a:prstGeom>
        </p:spPr>
      </p:pic>
    </p:spTree>
    <p:extLst>
      <p:ext uri="{BB962C8B-B14F-4D97-AF65-F5344CB8AC3E}">
        <p14:creationId xmlns:p14="http://schemas.microsoft.com/office/powerpoint/2010/main" val="318409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Omaha beach</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Most heavily defended beach by German troops</a:t>
            </a:r>
          </a:p>
          <a:p>
            <a:pPr marL="342900" indent="-342900">
              <a:buFont typeface="Arial"/>
              <a:buChar char="•"/>
            </a:pPr>
            <a:r>
              <a:rPr lang="en-US" dirty="0" smtClean="0"/>
              <a:t>Composed of 1</a:t>
            </a:r>
            <a:r>
              <a:rPr lang="en-US" baseline="30000" dirty="0" smtClean="0"/>
              <a:t>st</a:t>
            </a:r>
            <a:r>
              <a:rPr lang="en-US" dirty="0" smtClean="0"/>
              <a:t> and 29</a:t>
            </a:r>
            <a:r>
              <a:rPr lang="en-US" baseline="30000" dirty="0" smtClean="0"/>
              <a:t>th</a:t>
            </a:r>
            <a:r>
              <a:rPr lang="en-US" dirty="0" smtClean="0"/>
              <a:t> division of American troops</a:t>
            </a:r>
          </a:p>
          <a:p>
            <a:pPr marL="342900" indent="-342900">
              <a:buFont typeface="Arial"/>
              <a:buChar char="•"/>
            </a:pPr>
            <a:r>
              <a:rPr lang="en-US" dirty="0" smtClean="0"/>
              <a:t>Many boats ran aground on sandbars, so troops had to wade in almost 100 feet of water to get to the beach, were heavily exposed to artillery fire from cliffs above</a:t>
            </a:r>
          </a:p>
          <a:p>
            <a:pPr marL="342900" indent="-342900">
              <a:buFont typeface="Arial"/>
              <a:buChar char="•"/>
            </a:pPr>
            <a:r>
              <a:rPr lang="en-US" dirty="0" smtClean="0"/>
              <a:t>Casualties for Omaha beach were almost 5,000 killed (half of the total casualties)</a:t>
            </a:r>
          </a:p>
          <a:p>
            <a:pPr marL="342900" indent="-342900">
              <a:buFont typeface="Arial"/>
              <a:buChar char="•"/>
            </a:pPr>
            <a:r>
              <a:rPr lang="en-US" dirty="0" smtClean="0"/>
              <a:t>By the end of the day Omaha beach was in American hands</a:t>
            </a:r>
          </a:p>
          <a:p>
            <a:pPr marL="342900" indent="-342900">
              <a:buFont typeface="Arial"/>
              <a:buChar char="•"/>
            </a:pPr>
            <a:r>
              <a:rPr lang="en-US" dirty="0"/>
              <a:t>https://</a:t>
            </a:r>
            <a:r>
              <a:rPr lang="en-US" dirty="0" err="1"/>
              <a:t>www.youtube.com</a:t>
            </a:r>
            <a:r>
              <a:rPr lang="en-US" dirty="0"/>
              <a:t>/</a:t>
            </a:r>
            <a:r>
              <a:rPr lang="en-US" dirty="0" err="1"/>
              <a:t>watch?v</a:t>
            </a:r>
            <a:r>
              <a:rPr lang="en-US" dirty="0"/>
              <a:t>=_</a:t>
            </a:r>
            <a:r>
              <a:rPr lang="en-US" dirty="0" err="1"/>
              <a:t>cytrCXTHno</a:t>
            </a:r>
            <a:endParaRPr lang="en-US" dirty="0"/>
          </a:p>
        </p:txBody>
      </p:sp>
    </p:spTree>
    <p:extLst>
      <p:ext uri="{BB962C8B-B14F-4D97-AF65-F5344CB8AC3E}">
        <p14:creationId xmlns:p14="http://schemas.microsoft.com/office/powerpoint/2010/main" val="227181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a:buChar char="•"/>
            </a:pPr>
            <a:r>
              <a:rPr lang="en-US" dirty="0" smtClean="0"/>
              <a:t>British forces had coordinated an attack with the French resistance.  That day, the resistance sabotaged the rail system, electric system, and sent additional troops to the beaches</a:t>
            </a:r>
          </a:p>
          <a:p>
            <a:pPr marL="342900" indent="-342900">
              <a:buFont typeface="Arial"/>
              <a:buChar char="•"/>
            </a:pPr>
            <a:r>
              <a:rPr lang="en-US" dirty="0" smtClean="0"/>
              <a:t>On D-Day alone, there were 1,000 German casualties and 10,000 Allied casualties</a:t>
            </a:r>
          </a:p>
          <a:p>
            <a:pPr marL="342900" indent="-342900">
              <a:buFont typeface="Arial"/>
              <a:buChar char="•"/>
            </a:pPr>
            <a:r>
              <a:rPr lang="en-US" dirty="0" smtClean="0"/>
              <a:t>D-Day failed to achieve everything they had set out to do, but did gain a foothold in France that was expanded over the coming months</a:t>
            </a:r>
          </a:p>
          <a:p>
            <a:pPr marL="342900" indent="-342900">
              <a:buFont typeface="Arial"/>
              <a:buChar char="•"/>
            </a:pPr>
            <a:r>
              <a:rPr lang="en-US" dirty="0" smtClean="0"/>
              <a:t>By the end of June, 875,000 men had disembarked on the beaches</a:t>
            </a:r>
          </a:p>
          <a:p>
            <a:pPr marL="342900" indent="-342900">
              <a:buFont typeface="Arial"/>
              <a:buChar char="•"/>
            </a:pPr>
            <a:r>
              <a:rPr lang="en-US" dirty="0" smtClean="0"/>
              <a:t>Major turning point in WWII, after this invasion the Allies began to reclaim Europe from the Axis Powers</a:t>
            </a:r>
          </a:p>
          <a:p>
            <a:pPr marL="342900" indent="-342900">
              <a:buFont typeface="Arial"/>
              <a:buChar char="•"/>
            </a:pPr>
            <a:r>
              <a:rPr lang="en-US" dirty="0"/>
              <a:t>http://</a:t>
            </a:r>
            <a:r>
              <a:rPr lang="en-US" dirty="0" err="1"/>
              <a:t>commons.wikimedia.org</a:t>
            </a:r>
            <a:r>
              <a:rPr lang="en-US" dirty="0"/>
              <a:t>/wiki/</a:t>
            </a:r>
            <a:r>
              <a:rPr lang="en-US" dirty="0" err="1"/>
              <a:t>File:Second_world_war_europe_animation_small.gif</a:t>
            </a:r>
            <a:endParaRPr lang="en-US" dirty="0"/>
          </a:p>
        </p:txBody>
      </p:sp>
    </p:spTree>
    <p:extLst>
      <p:ext uri="{BB962C8B-B14F-4D97-AF65-F5344CB8AC3E}">
        <p14:creationId xmlns:p14="http://schemas.microsoft.com/office/powerpoint/2010/main" val="1465590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site today</a:t>
            </a:r>
            <a:endParaRPr lang="en-US" dirty="0"/>
          </a:p>
        </p:txBody>
      </p:sp>
      <p:pic>
        <p:nvPicPr>
          <p:cNvPr id="4" name="Content Placeholder 3"/>
          <p:cNvPicPr>
            <a:picLocks noGrp="1" noChangeAspect="1"/>
          </p:cNvPicPr>
          <p:nvPr>
            <p:ph idx="1"/>
          </p:nvPr>
        </p:nvPicPr>
        <p:blipFill>
          <a:blip r:embed="rId2"/>
          <a:srcRect t="6875" b="6875"/>
          <a:stretch>
            <a:fillRect/>
          </a:stretch>
        </p:blipFill>
        <p:spPr>
          <a:xfrm>
            <a:off x="457200" y="1752600"/>
            <a:ext cx="4418088" cy="2535799"/>
          </a:xfrm>
        </p:spPr>
      </p:pic>
      <p:pic>
        <p:nvPicPr>
          <p:cNvPr id="5" name="Picture 4"/>
          <p:cNvPicPr>
            <a:picLocks noChangeAspect="1"/>
          </p:cNvPicPr>
          <p:nvPr/>
        </p:nvPicPr>
        <p:blipFill>
          <a:blip r:embed="rId3"/>
          <a:stretch>
            <a:fillRect/>
          </a:stretch>
        </p:blipFill>
        <p:spPr>
          <a:xfrm>
            <a:off x="4875288" y="4288399"/>
            <a:ext cx="4013610" cy="2501772"/>
          </a:xfrm>
          <a:prstGeom prst="rect">
            <a:avLst/>
          </a:prstGeom>
        </p:spPr>
      </p:pic>
      <p:pic>
        <p:nvPicPr>
          <p:cNvPr id="6" name="Picture 5"/>
          <p:cNvPicPr>
            <a:picLocks noChangeAspect="1"/>
          </p:cNvPicPr>
          <p:nvPr/>
        </p:nvPicPr>
        <p:blipFill>
          <a:blip r:embed="rId4"/>
          <a:stretch>
            <a:fillRect/>
          </a:stretch>
        </p:blipFill>
        <p:spPr>
          <a:xfrm>
            <a:off x="4921031" y="1421437"/>
            <a:ext cx="3967867" cy="2866962"/>
          </a:xfrm>
          <a:prstGeom prst="rect">
            <a:avLst/>
          </a:prstGeom>
        </p:spPr>
      </p:pic>
      <p:pic>
        <p:nvPicPr>
          <p:cNvPr id="7" name="Picture 6"/>
          <p:cNvPicPr>
            <a:picLocks noChangeAspect="1"/>
          </p:cNvPicPr>
          <p:nvPr/>
        </p:nvPicPr>
        <p:blipFill>
          <a:blip r:embed="rId5"/>
          <a:stretch>
            <a:fillRect/>
          </a:stretch>
        </p:blipFill>
        <p:spPr>
          <a:xfrm>
            <a:off x="457200" y="4288399"/>
            <a:ext cx="4418088" cy="2266250"/>
          </a:xfrm>
          <a:prstGeom prst="rect">
            <a:avLst/>
          </a:prstGeom>
        </p:spPr>
      </p:pic>
    </p:spTree>
    <p:extLst>
      <p:ext uri="{BB962C8B-B14F-4D97-AF65-F5344CB8AC3E}">
        <p14:creationId xmlns:p14="http://schemas.microsoft.com/office/powerpoint/2010/main" val="3221294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2554</TotalTime>
  <Words>455</Words>
  <Application>Microsoft Macintosh PowerPoint</Application>
  <PresentationFormat>On-screen Show (4:3)</PresentationFormat>
  <Paragraphs>35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Essential</vt:lpstr>
      <vt:lpstr>D-Day</vt:lpstr>
      <vt:lpstr>Background</vt:lpstr>
      <vt:lpstr>Planning for d-day</vt:lpstr>
      <vt:lpstr>In the early morning….</vt:lpstr>
      <vt:lpstr>Pictures from D-Day</vt:lpstr>
      <vt:lpstr>Omaha beach</vt:lpstr>
      <vt:lpstr>Aftermath</vt:lpstr>
      <vt:lpstr>The site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D-Day</dc:title>
  <dc:creator>Alexandra Levitt</dc:creator>
  <cp:lastModifiedBy>Karen Collias</cp:lastModifiedBy>
  <cp:revision>12</cp:revision>
  <dcterms:created xsi:type="dcterms:W3CDTF">2014-10-19T23:51:30Z</dcterms:created>
  <dcterms:modified xsi:type="dcterms:W3CDTF">2014-11-17T03:59:11Z</dcterms:modified>
</cp:coreProperties>
</file>